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เอฟซี มินิมอล" panose="020B0604020202020204" charset="-34"/>
      <p:regular r:id="rId8"/>
    </p:embeddedFont>
    <p:embeddedFont>
      <p:font typeface="เอฟซี มินิมอล Bold" panose="020B0604020202020204" charset="-34"/>
      <p:regular r:id="rId9"/>
    </p:embeddedFont>
    <p:embeddedFont>
      <p:font typeface="เอฟซี มินิมอล Light" panose="020B0604020202020204" charset="-3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223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5" Type="http://schemas.microsoft.com/office/2016/11/relationships/changesInfo" Target="changesInfos/changesInfo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a9969f7bcd25bc0e" providerId="LiveId" clId="{F80F57E6-03D5-4CB3-AD5A-9147CCEA1D15}"/>
    <pc:docChg chg="custSel modSld">
      <pc:chgData name="" userId="a9969f7bcd25bc0e" providerId="LiveId" clId="{F80F57E6-03D5-4CB3-AD5A-9147CCEA1D15}" dt="2026-02-25T06:29:22.179" v="49" actId="1076"/>
      <pc:docMkLst>
        <pc:docMk/>
      </pc:docMkLst>
      <pc:sldChg chg="modSp">
        <pc:chgData name="" userId="a9969f7bcd25bc0e" providerId="LiveId" clId="{F80F57E6-03D5-4CB3-AD5A-9147CCEA1D15}" dt="2026-02-25T06:29:22.179" v="49" actId="1076"/>
        <pc:sldMkLst>
          <pc:docMk/>
          <pc:sldMk cId="0" sldId="256"/>
        </pc:sldMkLst>
        <pc:spChg chg="mod">
          <ac:chgData name="" userId="a9969f7bcd25bc0e" providerId="LiveId" clId="{F80F57E6-03D5-4CB3-AD5A-9147CCEA1D15}" dt="2026-02-25T06:28:38.048" v="44" actId="404"/>
          <ac:spMkLst>
            <pc:docMk/>
            <pc:sldMk cId="0" sldId="256"/>
            <ac:spMk id="8" creationId="{00000000-0000-0000-0000-000000000000}"/>
          </ac:spMkLst>
        </pc:spChg>
        <pc:spChg chg="mod">
          <ac:chgData name="" userId="a9969f7bcd25bc0e" providerId="LiveId" clId="{F80F57E6-03D5-4CB3-AD5A-9147CCEA1D15}" dt="2026-02-25T06:29:22.179" v="49" actId="1076"/>
          <ac:spMkLst>
            <pc:docMk/>
            <pc:sldMk cId="0" sldId="256"/>
            <ac:spMk id="19" creationId="{00000000-0000-0000-0000-000000000000}"/>
          </ac:spMkLst>
        </pc:spChg>
        <pc:grpChg chg="mod">
          <ac:chgData name="" userId="a9969f7bcd25bc0e" providerId="LiveId" clId="{F80F57E6-03D5-4CB3-AD5A-9147CCEA1D15}" dt="2026-02-25T06:29:11.015" v="47" actId="1076"/>
          <ac:grpSpMkLst>
            <pc:docMk/>
            <pc:sldMk cId="0" sldId="256"/>
            <ac:grpSpMk id="4" creationId="{00000000-0000-0000-0000-000000000000}"/>
          </ac:grpSpMkLst>
        </pc:grpChg>
        <pc:grpChg chg="mod">
          <ac:chgData name="" userId="a9969f7bcd25bc0e" providerId="LiveId" clId="{F80F57E6-03D5-4CB3-AD5A-9147CCEA1D15}" dt="2026-02-25T06:28:25.284" v="42" actId="14100"/>
          <ac:grpSpMkLst>
            <pc:docMk/>
            <pc:sldMk cId="0" sldId="256"/>
            <ac:grpSpMk id="9" creationId="{00000000-0000-0000-0000-000000000000}"/>
          </ac:grpSpMkLst>
        </pc:grpChg>
        <pc:grpChg chg="mod">
          <ac:chgData name="" userId="a9969f7bcd25bc0e" providerId="LiveId" clId="{F80F57E6-03D5-4CB3-AD5A-9147CCEA1D15}" dt="2026-02-25T06:28:43.654" v="45" actId="1076"/>
          <ac:grpSpMkLst>
            <pc:docMk/>
            <pc:sldMk cId="0" sldId="256"/>
            <ac:grpSpMk id="11" creationId="{00000000-0000-0000-0000-000000000000}"/>
          </ac:grpSpMkLst>
        </pc:grpChg>
        <pc:grpChg chg="mod">
          <ac:chgData name="" userId="a9969f7bcd25bc0e" providerId="LiveId" clId="{F80F57E6-03D5-4CB3-AD5A-9147CCEA1D15}" dt="2026-02-25T06:28:48.688" v="46" actId="14100"/>
          <ac:grpSpMkLst>
            <pc:docMk/>
            <pc:sldMk cId="0" sldId="256"/>
            <ac:grpSpMk id="13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-181221"/>
            <a:ext cx="7556500" cy="6452590"/>
          </a:xfrm>
          <a:custGeom>
            <a:avLst/>
            <a:gdLst/>
            <a:ahLst/>
            <a:cxnLst/>
            <a:rect l="l" t="t" r="r" b="b"/>
            <a:pathLst>
              <a:path w="10293725" h="6452590">
                <a:moveTo>
                  <a:pt x="0" y="0"/>
                </a:moveTo>
                <a:lnTo>
                  <a:pt x="10293725" y="0"/>
                </a:lnTo>
                <a:lnTo>
                  <a:pt x="10293725" y="6452589"/>
                </a:lnTo>
                <a:lnTo>
                  <a:pt x="0" y="645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-27869" r="-2393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804000" y="505485"/>
            <a:ext cx="472634" cy="423359"/>
          </a:xfrm>
          <a:custGeom>
            <a:avLst/>
            <a:gdLst/>
            <a:ahLst/>
            <a:cxnLst/>
            <a:rect l="l" t="t" r="r" b="b"/>
            <a:pathLst>
              <a:path w="472634" h="423359">
                <a:moveTo>
                  <a:pt x="0" y="0"/>
                </a:moveTo>
                <a:lnTo>
                  <a:pt x="472634" y="0"/>
                </a:lnTo>
                <a:lnTo>
                  <a:pt x="472634" y="423359"/>
                </a:lnTo>
                <a:lnTo>
                  <a:pt x="0" y="4233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76783" r="-24122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16500" y="3493033"/>
            <a:ext cx="4629150" cy="445143"/>
            <a:chOff x="0" y="0"/>
            <a:chExt cx="1658983" cy="1595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58983" cy="159529"/>
            </a:xfrm>
            <a:custGeom>
              <a:avLst/>
              <a:gdLst/>
              <a:ahLst/>
              <a:cxnLst/>
              <a:rect l="l" t="t" r="r" b="b"/>
              <a:pathLst>
                <a:path w="1658983" h="159529">
                  <a:moveTo>
                    <a:pt x="58535" y="0"/>
                  </a:moveTo>
                  <a:lnTo>
                    <a:pt x="1600448" y="0"/>
                  </a:lnTo>
                  <a:cubicBezTo>
                    <a:pt x="1615972" y="0"/>
                    <a:pt x="1630861" y="6167"/>
                    <a:pt x="1641838" y="17144"/>
                  </a:cubicBezTo>
                  <a:cubicBezTo>
                    <a:pt x="1652816" y="28122"/>
                    <a:pt x="1658983" y="43011"/>
                    <a:pt x="1658983" y="58535"/>
                  </a:cubicBezTo>
                  <a:lnTo>
                    <a:pt x="1658983" y="100994"/>
                  </a:lnTo>
                  <a:cubicBezTo>
                    <a:pt x="1658983" y="116519"/>
                    <a:pt x="1652816" y="131407"/>
                    <a:pt x="1641838" y="142385"/>
                  </a:cubicBezTo>
                  <a:cubicBezTo>
                    <a:pt x="1630861" y="153362"/>
                    <a:pt x="1615972" y="159529"/>
                    <a:pt x="1600448" y="159529"/>
                  </a:cubicBezTo>
                  <a:lnTo>
                    <a:pt x="58535" y="159529"/>
                  </a:lnTo>
                  <a:cubicBezTo>
                    <a:pt x="43011" y="159529"/>
                    <a:pt x="28122" y="153362"/>
                    <a:pt x="17144" y="142385"/>
                  </a:cubicBezTo>
                  <a:cubicBezTo>
                    <a:pt x="6167" y="131407"/>
                    <a:pt x="0" y="116519"/>
                    <a:pt x="0" y="100994"/>
                  </a:cubicBezTo>
                  <a:lnTo>
                    <a:pt x="0" y="58535"/>
                  </a:lnTo>
                  <a:cubicBezTo>
                    <a:pt x="0" y="43011"/>
                    <a:pt x="6167" y="28122"/>
                    <a:pt x="17144" y="17144"/>
                  </a:cubicBezTo>
                  <a:cubicBezTo>
                    <a:pt x="28122" y="6167"/>
                    <a:pt x="43011" y="0"/>
                    <a:pt x="58535" y="0"/>
                  </a:cubicBezTo>
                  <a:close/>
                </a:path>
              </a:pathLst>
            </a:custGeom>
            <a:solidFill>
              <a:srgbClr val="19294A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1658983" cy="1500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02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20858" y="6681947"/>
            <a:ext cx="4310936" cy="43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9"/>
              </a:lnSpc>
              <a:spcBef>
                <a:spcPct val="0"/>
              </a:spcBef>
            </a:pPr>
            <a:r>
              <a:rPr lang="en-US" sz="2556" b="1" dirty="0" err="1">
                <a:solidFill>
                  <a:srgbClr val="19294A"/>
                </a:solidFill>
                <a:latin typeface="เอฟซี มินิมอล Bold"/>
                <a:ea typeface="เอฟซี มินิมอล Bold"/>
                <a:cs typeface="เอฟซี มินิมอล Bold"/>
                <a:sym typeface="เอฟซี มินิมอล Bold"/>
              </a:rPr>
              <a:t>กลุ่มสาระการเรียนรู้</a:t>
            </a:r>
            <a:r>
              <a:rPr lang="en-US" sz="2556" b="1" dirty="0">
                <a:solidFill>
                  <a:srgbClr val="19294A"/>
                </a:solidFill>
                <a:latin typeface="เอฟซี มินิมอล Bold"/>
                <a:ea typeface="เอฟซี มินิมอล Bold"/>
                <a:cs typeface="เอฟซี มินิมอล Bold"/>
                <a:sym typeface="เอฟซี มินิมอล Bold"/>
              </a:rPr>
              <a:t>............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8170" y="1635880"/>
            <a:ext cx="6785778" cy="324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7"/>
              </a:lnSpc>
            </a:pPr>
            <a:r>
              <a:rPr lang="en-US" sz="2800" b="1" dirty="0" err="1">
                <a:solidFill>
                  <a:srgbClr val="19294A"/>
                </a:solidFill>
                <a:latin typeface="เอฟซี มินิมอล Bold"/>
                <a:ea typeface="เอฟซี มินิมอล Bold"/>
                <a:cs typeface="เอฟซี มินิมอล Bold"/>
                <a:sym typeface="เอฟซี มินิมอล Bold"/>
              </a:rPr>
              <a:t>รายงานการประเมินตนเอง</a:t>
            </a:r>
            <a:endParaRPr lang="en-US" sz="2800" b="1" dirty="0">
              <a:solidFill>
                <a:srgbClr val="19294A"/>
              </a:solidFill>
              <a:latin typeface="เอฟซี มินิมอล Bold"/>
              <a:ea typeface="เอฟซี มินิมอล Bold"/>
              <a:cs typeface="เอฟซี มินิมอล Bold"/>
              <a:sym typeface="เอฟซี มินิมอล Bold"/>
            </a:endParaRPr>
          </a:p>
          <a:p>
            <a:pPr algn="l">
              <a:lnSpc>
                <a:spcPts val="4477"/>
              </a:lnSpc>
            </a:pPr>
            <a:r>
              <a:rPr lang="th-TH" sz="2800" b="1" dirty="0">
                <a:solidFill>
                  <a:srgbClr val="19294A"/>
                </a:solidFill>
                <a:latin typeface="เอฟซี มินิมอล Bold"/>
                <a:ea typeface="เอฟซี มินิมอล Bold"/>
                <a:cs typeface="เอฟซี มินิมอล Bold"/>
                <a:sym typeface="เอฟซี มินิมอล Bold"/>
              </a:rPr>
              <a:t>ของ</a:t>
            </a:r>
            <a:r>
              <a:rPr lang="en-US" sz="2800" b="1" dirty="0" err="1">
                <a:solidFill>
                  <a:srgbClr val="19294A"/>
                </a:solidFill>
                <a:latin typeface="เอฟซี มินิมอล Bold"/>
                <a:ea typeface="เอฟซี มินิมอล Bold"/>
                <a:cs typeface="เอฟซี มินิมอล Bold"/>
                <a:sym typeface="เอฟซี มินิมอล Bold"/>
              </a:rPr>
              <a:t>กลุ่มสาระการเรียนรู้</a:t>
            </a:r>
            <a:endParaRPr lang="en-US" sz="2800" b="1" dirty="0">
              <a:solidFill>
                <a:srgbClr val="19294A"/>
              </a:solidFill>
              <a:latin typeface="เอฟซี มินิมอล Bold"/>
              <a:ea typeface="เอฟซี มินิมอล Bold"/>
              <a:cs typeface="เอฟซี มินิมอล Bold"/>
              <a:sym typeface="เอฟซี มินิมอล Bold"/>
            </a:endParaRPr>
          </a:p>
          <a:p>
            <a:pPr algn="l">
              <a:lnSpc>
                <a:spcPts val="2798"/>
              </a:lnSpc>
            </a:pPr>
            <a:r>
              <a:rPr lang="en-US" b="1" dirty="0">
                <a:solidFill>
                  <a:srgbClr val="19294A"/>
                </a:solidFill>
                <a:latin typeface="เอฟซี มินิมอล Bold"/>
                <a:ea typeface="เอฟซี มินิมอล Bold"/>
                <a:cs typeface="เอฟซี มินิมอล Bold"/>
                <a:sym typeface="เอฟซี มินิมอล Bold"/>
              </a:rPr>
              <a:t>(SELF ASSESSMENT REPORT)</a:t>
            </a:r>
          </a:p>
          <a:p>
            <a:pPr algn="l">
              <a:lnSpc>
                <a:spcPts val="4477"/>
              </a:lnSpc>
            </a:pPr>
            <a:endParaRPr lang="en-US" sz="1998" b="1" dirty="0">
              <a:solidFill>
                <a:srgbClr val="19294A"/>
              </a:solidFill>
              <a:latin typeface="เอฟซี มินิมอล Bold"/>
              <a:ea typeface="เอฟซี มินิมอล Bold"/>
              <a:cs typeface="เอฟซี มินิมอล Bold"/>
              <a:sym typeface="เอฟซี มินิมอล Bold"/>
            </a:endParaRPr>
          </a:p>
          <a:p>
            <a:pPr algn="l">
              <a:lnSpc>
                <a:spcPts val="11337"/>
              </a:lnSpc>
              <a:spcBef>
                <a:spcPct val="0"/>
              </a:spcBef>
            </a:pPr>
            <a:endParaRPr lang="en-US" sz="1998" b="1" dirty="0">
              <a:solidFill>
                <a:srgbClr val="19294A"/>
              </a:solidFill>
              <a:latin typeface="เอฟซี มินิมอล Bold"/>
              <a:ea typeface="เอฟซี มินิมอล Bold"/>
              <a:cs typeface="เอฟซี มินิมอล Bold"/>
              <a:sym typeface="เอฟซี มินิมอล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5143718" y="1540908"/>
            <a:ext cx="2398060" cy="2289549"/>
            <a:chOff x="0" y="0"/>
            <a:chExt cx="4282440" cy="3708400"/>
          </a:xfrm>
        </p:grpSpPr>
        <p:sp>
          <p:nvSpPr>
            <p:cNvPr id="10" name="Freeform 10"/>
            <p:cNvSpPr/>
            <p:nvPr/>
          </p:nvSpPr>
          <p:spPr>
            <a:xfrm>
              <a:off x="72703" y="0"/>
              <a:ext cx="4137033" cy="3708400"/>
            </a:xfrm>
            <a:custGeom>
              <a:avLst/>
              <a:gdLst/>
              <a:ahLst/>
              <a:cxnLst/>
              <a:rect l="l" t="t" r="r" b="b"/>
              <a:pathLst>
                <a:path w="4137033" h="3708400">
                  <a:moveTo>
                    <a:pt x="2867813" y="0"/>
                  </a:moveTo>
                  <a:lnTo>
                    <a:pt x="1269221" y="0"/>
                  </a:lnTo>
                  <a:cubicBezTo>
                    <a:pt x="1101330" y="0"/>
                    <a:pt x="946192" y="89565"/>
                    <a:pt x="862242" y="234960"/>
                  </a:cubicBezTo>
                  <a:lnTo>
                    <a:pt x="62962" y="1619240"/>
                  </a:lnTo>
                  <a:cubicBezTo>
                    <a:pt x="-20987" y="1764632"/>
                    <a:pt x="-20987" y="1943768"/>
                    <a:pt x="62962" y="2089160"/>
                  </a:cubicBezTo>
                  <a:lnTo>
                    <a:pt x="862242" y="3473440"/>
                  </a:lnTo>
                  <a:cubicBezTo>
                    <a:pt x="946192" y="3618835"/>
                    <a:pt x="1101330" y="3708400"/>
                    <a:pt x="1269221" y="3708400"/>
                  </a:cubicBezTo>
                  <a:lnTo>
                    <a:pt x="2867813" y="3708400"/>
                  </a:lnTo>
                  <a:cubicBezTo>
                    <a:pt x="3035704" y="3708400"/>
                    <a:pt x="3190842" y="3618835"/>
                    <a:pt x="3274792" y="3473440"/>
                  </a:cubicBezTo>
                  <a:lnTo>
                    <a:pt x="4074072" y="2089160"/>
                  </a:lnTo>
                  <a:cubicBezTo>
                    <a:pt x="4158021" y="1943768"/>
                    <a:pt x="4158021" y="1764632"/>
                    <a:pt x="4074072" y="1619240"/>
                  </a:cubicBezTo>
                  <a:lnTo>
                    <a:pt x="3274792" y="234960"/>
                  </a:lnTo>
                  <a:cubicBezTo>
                    <a:pt x="3190842" y="89565"/>
                    <a:pt x="3035704" y="0"/>
                    <a:pt x="2867813" y="0"/>
                  </a:cubicBezTo>
                  <a:close/>
                </a:path>
              </a:pathLst>
            </a:custGeom>
            <a:blipFill>
              <a:blip r:embed="rId5"/>
              <a:stretch>
                <a:fillRect l="-65010" r="-65010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3169913" y="2963727"/>
            <a:ext cx="2265550" cy="1961864"/>
            <a:chOff x="0" y="0"/>
            <a:chExt cx="4282440" cy="3708400"/>
          </a:xfrm>
        </p:grpSpPr>
        <p:sp>
          <p:nvSpPr>
            <p:cNvPr id="12" name="Freeform 12"/>
            <p:cNvSpPr/>
            <p:nvPr/>
          </p:nvSpPr>
          <p:spPr>
            <a:xfrm>
              <a:off x="86844" y="0"/>
              <a:ext cx="4108753" cy="3708400"/>
            </a:xfrm>
            <a:custGeom>
              <a:avLst/>
              <a:gdLst/>
              <a:ahLst/>
              <a:cxnLst/>
              <a:rect l="l" t="t" r="r" b="b"/>
              <a:pathLst>
                <a:path w="4108753" h="3708400">
                  <a:moveTo>
                    <a:pt x="2800904" y="0"/>
                  </a:moveTo>
                  <a:lnTo>
                    <a:pt x="1307848" y="0"/>
                  </a:lnTo>
                  <a:cubicBezTo>
                    <a:pt x="1107304" y="0"/>
                    <a:pt x="921993" y="106985"/>
                    <a:pt x="821715" y="280658"/>
                  </a:cubicBezTo>
                  <a:lnTo>
                    <a:pt x="75207" y="1573542"/>
                  </a:lnTo>
                  <a:cubicBezTo>
                    <a:pt x="-25069" y="1747212"/>
                    <a:pt x="-25069" y="1961188"/>
                    <a:pt x="75207" y="2134858"/>
                  </a:cubicBezTo>
                  <a:lnTo>
                    <a:pt x="821715" y="3427742"/>
                  </a:lnTo>
                  <a:cubicBezTo>
                    <a:pt x="921993" y="3601415"/>
                    <a:pt x="1107304" y="3708400"/>
                    <a:pt x="1307848" y="3708400"/>
                  </a:cubicBezTo>
                  <a:lnTo>
                    <a:pt x="2800904" y="3708400"/>
                  </a:lnTo>
                  <a:cubicBezTo>
                    <a:pt x="3001448" y="3708400"/>
                    <a:pt x="3186759" y="3601415"/>
                    <a:pt x="3287037" y="3427742"/>
                  </a:cubicBezTo>
                  <a:lnTo>
                    <a:pt x="4033545" y="2134858"/>
                  </a:lnTo>
                  <a:cubicBezTo>
                    <a:pt x="4133822" y="1961188"/>
                    <a:pt x="4133822" y="1747212"/>
                    <a:pt x="4033545" y="1573542"/>
                  </a:cubicBezTo>
                  <a:lnTo>
                    <a:pt x="3287037" y="280658"/>
                  </a:lnTo>
                  <a:cubicBezTo>
                    <a:pt x="3186759" y="106985"/>
                    <a:pt x="3001448" y="0"/>
                    <a:pt x="2800904" y="0"/>
                  </a:cubicBezTo>
                  <a:close/>
                </a:path>
              </a:pathLst>
            </a:custGeom>
            <a:blipFill>
              <a:blip r:embed="rId5"/>
              <a:stretch>
                <a:fillRect l="-65801" r="-65801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114275" y="3979114"/>
            <a:ext cx="2490103" cy="2198968"/>
            <a:chOff x="0" y="0"/>
            <a:chExt cx="4282440" cy="3708400"/>
          </a:xfrm>
        </p:grpSpPr>
        <p:sp>
          <p:nvSpPr>
            <p:cNvPr id="14" name="Freeform 14"/>
            <p:cNvSpPr/>
            <p:nvPr/>
          </p:nvSpPr>
          <p:spPr>
            <a:xfrm>
              <a:off x="79147" y="0"/>
              <a:ext cx="4124146" cy="3708400"/>
            </a:xfrm>
            <a:custGeom>
              <a:avLst/>
              <a:gdLst/>
              <a:ahLst/>
              <a:cxnLst/>
              <a:rect l="l" t="t" r="r" b="b"/>
              <a:pathLst>
                <a:path w="4124146" h="3708400">
                  <a:moveTo>
                    <a:pt x="2837323" y="0"/>
                  </a:moveTo>
                  <a:lnTo>
                    <a:pt x="1286823" y="0"/>
                  </a:lnTo>
                  <a:cubicBezTo>
                    <a:pt x="1104052" y="0"/>
                    <a:pt x="935165" y="97503"/>
                    <a:pt x="843774" y="255784"/>
                  </a:cubicBezTo>
                  <a:lnTo>
                    <a:pt x="68542" y="1598416"/>
                  </a:lnTo>
                  <a:cubicBezTo>
                    <a:pt x="-22847" y="1756694"/>
                    <a:pt x="-22847" y="1951706"/>
                    <a:pt x="68542" y="2109984"/>
                  </a:cubicBezTo>
                  <a:lnTo>
                    <a:pt x="843774" y="3452616"/>
                  </a:lnTo>
                  <a:cubicBezTo>
                    <a:pt x="935165" y="3610897"/>
                    <a:pt x="1104052" y="3708400"/>
                    <a:pt x="1286823" y="3708400"/>
                  </a:cubicBezTo>
                  <a:lnTo>
                    <a:pt x="2837324" y="3708400"/>
                  </a:lnTo>
                  <a:cubicBezTo>
                    <a:pt x="3020094" y="3708400"/>
                    <a:pt x="3188981" y="3610897"/>
                    <a:pt x="3280372" y="3452616"/>
                  </a:cubicBezTo>
                  <a:lnTo>
                    <a:pt x="4055604" y="2109984"/>
                  </a:lnTo>
                  <a:cubicBezTo>
                    <a:pt x="4146993" y="1951706"/>
                    <a:pt x="4146993" y="1756694"/>
                    <a:pt x="4055604" y="1598416"/>
                  </a:cubicBezTo>
                  <a:lnTo>
                    <a:pt x="3280372" y="255784"/>
                  </a:lnTo>
                  <a:cubicBezTo>
                    <a:pt x="3188981" y="97503"/>
                    <a:pt x="3020093" y="0"/>
                    <a:pt x="2837323" y="0"/>
                  </a:cubicBezTo>
                  <a:close/>
                </a:path>
              </a:pathLst>
            </a:custGeom>
            <a:blipFill>
              <a:blip r:embed="rId5"/>
              <a:stretch>
                <a:fillRect l="-65369" r="-65369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5" name="Freeform 15"/>
          <p:cNvSpPr/>
          <p:nvPr/>
        </p:nvSpPr>
        <p:spPr>
          <a:xfrm>
            <a:off x="0" y="7570504"/>
            <a:ext cx="7556500" cy="3121496"/>
          </a:xfrm>
          <a:custGeom>
            <a:avLst/>
            <a:gdLst/>
            <a:ahLst/>
            <a:cxnLst/>
            <a:rect l="l" t="t" r="r" b="b"/>
            <a:pathLst>
              <a:path w="10356630" h="3121496">
                <a:moveTo>
                  <a:pt x="0" y="0"/>
                </a:moveTo>
                <a:lnTo>
                  <a:pt x="10356630" y="0"/>
                </a:lnTo>
                <a:lnTo>
                  <a:pt x="10356630" y="3121496"/>
                </a:lnTo>
                <a:lnTo>
                  <a:pt x="0" y="31214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724" r="-3033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794056" y="7904680"/>
            <a:ext cx="6087258" cy="3584657"/>
          </a:xfrm>
          <a:custGeom>
            <a:avLst/>
            <a:gdLst/>
            <a:ahLst/>
            <a:cxnLst/>
            <a:rect l="l" t="t" r="r" b="b"/>
            <a:pathLst>
              <a:path w="6087258" h="3584657">
                <a:moveTo>
                  <a:pt x="0" y="0"/>
                </a:moveTo>
                <a:lnTo>
                  <a:pt x="6087258" y="0"/>
                </a:lnTo>
                <a:lnTo>
                  <a:pt x="6087258" y="3584657"/>
                </a:lnTo>
                <a:lnTo>
                  <a:pt x="0" y="35846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4915119" y="8571973"/>
            <a:ext cx="6087258" cy="3584657"/>
          </a:xfrm>
          <a:custGeom>
            <a:avLst/>
            <a:gdLst/>
            <a:ahLst/>
            <a:cxnLst/>
            <a:rect l="l" t="t" r="r" b="b"/>
            <a:pathLst>
              <a:path w="6087258" h="3584657">
                <a:moveTo>
                  <a:pt x="0" y="0"/>
                </a:moveTo>
                <a:lnTo>
                  <a:pt x="6087258" y="0"/>
                </a:lnTo>
                <a:lnTo>
                  <a:pt x="6087258" y="3584657"/>
                </a:lnTo>
                <a:lnTo>
                  <a:pt x="0" y="35846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63047" y="317641"/>
            <a:ext cx="1359858" cy="1375389"/>
          </a:xfrm>
          <a:custGeom>
            <a:avLst/>
            <a:gdLst/>
            <a:ahLst/>
            <a:cxnLst/>
            <a:rect l="l" t="t" r="r" b="b"/>
            <a:pathLst>
              <a:path w="1359858" h="1375389">
                <a:moveTo>
                  <a:pt x="0" y="0"/>
                </a:moveTo>
                <a:lnTo>
                  <a:pt x="1359858" y="0"/>
                </a:lnTo>
                <a:lnTo>
                  <a:pt x="1359858" y="1375389"/>
                </a:lnTo>
                <a:lnTo>
                  <a:pt x="0" y="13753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27044" y="3545846"/>
            <a:ext cx="3914190" cy="339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1"/>
              </a:lnSpc>
              <a:spcBef>
                <a:spcPct val="0"/>
              </a:spcBef>
            </a:pPr>
            <a:r>
              <a:rPr lang="en-US" sz="2008" spc="152" dirty="0" err="1">
                <a:solidFill>
                  <a:srgbClr val="FFFFFF"/>
                </a:solidFill>
                <a:latin typeface="เอฟซี มินิมอล Light"/>
                <a:ea typeface="เอฟซี มินิมอล Light"/>
                <a:cs typeface="เอฟซี มินิมอล Light"/>
                <a:sym typeface="เอฟซี มินิมอล Light"/>
              </a:rPr>
              <a:t>ปีการศึกษา</a:t>
            </a:r>
            <a:r>
              <a:rPr lang="en-US" sz="2008" spc="152" dirty="0">
                <a:solidFill>
                  <a:srgbClr val="FFFFFF"/>
                </a:solidFill>
                <a:latin typeface="เอฟซี มินิมอล Light"/>
                <a:ea typeface="เอฟซี มินิมอล Light"/>
                <a:cs typeface="เอฟซี มินิมอล Light"/>
                <a:sym typeface="เอฟซี มินิมอล Light"/>
              </a:rPr>
              <a:t> 2568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0858" y="7749471"/>
            <a:ext cx="6318284" cy="139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9"/>
              </a:lnSpc>
            </a:pPr>
            <a:r>
              <a:rPr lang="en-US" sz="2021" spc="153">
                <a:solidFill>
                  <a:srgbClr val="19294A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โรงเรียนลาดยาววิทยาคม</a:t>
            </a:r>
          </a:p>
          <a:p>
            <a:pPr algn="l">
              <a:lnSpc>
                <a:spcPts val="2829"/>
              </a:lnSpc>
            </a:pPr>
            <a:r>
              <a:rPr lang="en-US" sz="2021" spc="153">
                <a:solidFill>
                  <a:srgbClr val="19294A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สำนักงานเขตพื้นที่การศึกษามัธยมศึกษานครสวรรค์</a:t>
            </a:r>
          </a:p>
          <a:p>
            <a:pPr algn="l">
              <a:lnSpc>
                <a:spcPts val="2829"/>
              </a:lnSpc>
            </a:pPr>
            <a:r>
              <a:rPr lang="en-US" sz="2021" spc="153">
                <a:solidFill>
                  <a:srgbClr val="19294A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กระทรวงศึกษาธิการ</a:t>
            </a:r>
          </a:p>
          <a:p>
            <a:pPr algn="l">
              <a:lnSpc>
                <a:spcPts val="2829"/>
              </a:lnSpc>
              <a:spcBef>
                <a:spcPct val="0"/>
              </a:spcBef>
            </a:pPr>
            <a:endParaRPr lang="en-US" sz="2021" spc="153">
              <a:solidFill>
                <a:srgbClr val="19294A"/>
              </a:solidFill>
              <a:latin typeface="เอฟซี มินิมอล"/>
              <a:ea typeface="เอฟซี มินิมอล"/>
              <a:cs typeface="เอฟซี มินิมอล"/>
              <a:sym typeface="เอฟซี มินิมอล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" y="7570504"/>
            <a:ext cx="7556501" cy="3121496"/>
          </a:xfrm>
          <a:custGeom>
            <a:avLst/>
            <a:gdLst/>
            <a:ahLst/>
            <a:cxnLst/>
            <a:rect l="l" t="t" r="r" b="b"/>
            <a:pathLst>
              <a:path w="10356630" h="3121496">
                <a:moveTo>
                  <a:pt x="10356630" y="0"/>
                </a:moveTo>
                <a:lnTo>
                  <a:pt x="0" y="0"/>
                </a:lnTo>
                <a:lnTo>
                  <a:pt x="0" y="3121496"/>
                </a:lnTo>
                <a:lnTo>
                  <a:pt x="10356630" y="3121496"/>
                </a:lnTo>
                <a:lnTo>
                  <a:pt x="103566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0334" r="-672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94056" y="7904680"/>
            <a:ext cx="2762444" cy="3584657"/>
          </a:xfrm>
          <a:custGeom>
            <a:avLst/>
            <a:gdLst/>
            <a:ahLst/>
            <a:cxnLst/>
            <a:rect l="l" t="t" r="r" b="b"/>
            <a:pathLst>
              <a:path w="6087258" h="3584657">
                <a:moveTo>
                  <a:pt x="0" y="0"/>
                </a:moveTo>
                <a:lnTo>
                  <a:pt x="6087258" y="0"/>
                </a:lnTo>
                <a:lnTo>
                  <a:pt x="6087258" y="3584657"/>
                </a:lnTo>
                <a:lnTo>
                  <a:pt x="0" y="3584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35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4915119" y="8571973"/>
            <a:ext cx="6087258" cy="3584657"/>
          </a:xfrm>
          <a:custGeom>
            <a:avLst/>
            <a:gdLst/>
            <a:ahLst/>
            <a:cxnLst/>
            <a:rect l="l" t="t" r="r" b="b"/>
            <a:pathLst>
              <a:path w="6087258" h="3584657">
                <a:moveTo>
                  <a:pt x="0" y="0"/>
                </a:moveTo>
                <a:lnTo>
                  <a:pt x="6087258" y="0"/>
                </a:lnTo>
                <a:lnTo>
                  <a:pt x="6087258" y="3584657"/>
                </a:lnTo>
                <a:lnTo>
                  <a:pt x="0" y="3584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32</Words>
  <Application>Microsoft Office PowerPoint</Application>
  <PresentationFormat>กำหนดเอง</PresentationFormat>
  <Paragraphs>8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8" baseType="lpstr">
      <vt:lpstr>เอฟซี มินิมอล Bold</vt:lpstr>
      <vt:lpstr>เอฟซี มินิมอล</vt:lpstr>
      <vt:lpstr>Calibri</vt:lpstr>
      <vt:lpstr>Arial</vt:lpstr>
      <vt:lpstr>เอฟซี มินิมอล Light</vt:lpstr>
      <vt:lpstr>Office Theme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สีน้ำเงิน รายงานประจำเดือน บริษัท ปก หน้าปก เอกสารขนาด A4</dc:title>
  <dc:creator>Admin</dc:creator>
  <cp:lastModifiedBy>Admin</cp:lastModifiedBy>
  <cp:revision>2</cp:revision>
  <dcterms:created xsi:type="dcterms:W3CDTF">2006-08-16T00:00:00Z</dcterms:created>
  <dcterms:modified xsi:type="dcterms:W3CDTF">2026-02-25T06:29:56Z</dcterms:modified>
  <dc:identifier>DAHCTTyguK8</dc:identifier>
</cp:coreProperties>
</file>